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03" r:id="rId48"/>
    <p:sldId id="504" r:id="rId49"/>
    <p:sldId id="552" r:id="rId50"/>
    <p:sldId id="553" r:id="rId51"/>
    <p:sldId id="505" r:id="rId52"/>
    <p:sldId id="521" r:id="rId53"/>
    <p:sldId id="506" r:id="rId54"/>
    <p:sldId id="525" r:id="rId55"/>
    <p:sldId id="526" r:id="rId56"/>
    <p:sldId id="530" r:id="rId57"/>
    <p:sldId id="349" r:id="rId58"/>
    <p:sldId id="527" r:id="rId59"/>
    <p:sldId id="352" r:id="rId60"/>
    <p:sldId id="528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03"/>
            <p14:sldId id="504"/>
            <p14:sldId id="552"/>
            <p14:sldId id="553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>
        <p:scale>
          <a:sx n="100" d="100"/>
          <a:sy n="100" d="100"/>
        </p:scale>
        <p:origin x="-168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pseudo-class-selecto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xtoem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40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infragistics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309370" y="3967109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078" y="3048000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61581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62" y="2196503"/>
            <a:ext cx="4400550" cy="196919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84744"/>
            <a:ext cx="3182104" cy="2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5" y="929904"/>
            <a:ext cx="3490470" cy="2862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956" y="6182380"/>
            <a:ext cx="11291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3"/>
              </a:rPr>
              <a:t>https://css-tricks.com/pseudo-class-selectors/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47" y="1091802"/>
            <a:ext cx="6234706" cy="3323649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55568"/>
            <a:ext cx="10867800" cy="442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6212" y="2177142"/>
            <a:ext cx="304800" cy="12192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44012" y="2253342"/>
            <a:ext cx="762000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8330" y="2239224"/>
            <a:ext cx="858837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76" y="3048000"/>
            <a:ext cx="5537948" cy="2699251"/>
          </a:xfrm>
          <a:prstGeom prst="roundRect">
            <a:avLst>
              <a:gd name="adj" fmla="val 4204"/>
            </a:avLst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27263"/>
            <a:ext cx="5067397" cy="446393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/>
              <a:t>You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800" dirty="0"/>
              <a:t> allowed to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1327262"/>
            <a:ext cx="5856463" cy="4463938"/>
          </a:xfrm>
          <a:prstGeom prst="roundRect">
            <a:avLst>
              <a:gd name="adj" fmla="val 2035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590756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7753058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362200"/>
            <a:ext cx="4998528" cy="3810000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43" y="936393"/>
            <a:ext cx="3279265" cy="249953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021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2" y="1027022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70158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1175545"/>
            <a:ext cx="5748422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3" y="1373356"/>
            <a:ext cx="379095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23" y="4068686"/>
            <a:ext cx="3752850" cy="19621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3476291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2023943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88884" y="3419140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61690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2100102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91606" y="346867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7" y="1143000"/>
            <a:ext cx="3619500" cy="2128567"/>
          </a:xfrm>
          <a:prstGeom prst="roundRect">
            <a:avLst>
              <a:gd name="adj" fmla="val 411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7" y="4158547"/>
            <a:ext cx="3619500" cy="2175947"/>
          </a:xfrm>
          <a:prstGeom prst="roundRect">
            <a:avLst>
              <a:gd name="adj" fmla="val 3478"/>
            </a:avLst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452048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195741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12" y="3471001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39" y="1216159"/>
            <a:ext cx="4746527" cy="2062777"/>
          </a:xfrm>
          <a:prstGeom prst="roundRect">
            <a:avLst>
              <a:gd name="adj" fmla="val 470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39" y="4260076"/>
            <a:ext cx="4746527" cy="2090476"/>
          </a:xfrm>
          <a:prstGeom prst="roundRect">
            <a:avLst>
              <a:gd name="adj" fmla="val 3885"/>
            </a:avLst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0693" y="4648200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4659086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7" y="1066800"/>
            <a:ext cx="6662687" cy="3297498"/>
          </a:xfrm>
          <a:prstGeom prst="roundRect">
            <a:avLst>
              <a:gd name="adj" fmla="val 2562"/>
            </a:avLst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136" y="25146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19136" y="452634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49" y="3009900"/>
            <a:ext cx="46199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329453"/>
            <a:ext cx="3490353" cy="2928347"/>
          </a:xfrm>
          <a:prstGeom prst="roundRect">
            <a:avLst>
              <a:gd name="adj" fmla="val 2228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69912" y="2081178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569912" y="2911257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24" y="2329453"/>
            <a:ext cx="3509488" cy="2928347"/>
          </a:xfrm>
          <a:prstGeom prst="roundRect">
            <a:avLst>
              <a:gd name="adj" fmla="val 253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24348" y="1638300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24348" y="2496954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1282996"/>
            <a:ext cx="3506919" cy="5100297"/>
          </a:xfrm>
          <a:prstGeom prst="roundRect">
            <a:avLst>
              <a:gd name="adj" fmla="val 2334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608012" y="1524000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956356" y="3656589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6" y="1045165"/>
            <a:ext cx="3824796" cy="5562601"/>
          </a:xfrm>
          <a:prstGeom prst="roundRect">
            <a:avLst>
              <a:gd name="adj" fmla="val 1656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08012" y="1085850"/>
            <a:ext cx="56388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36612" y="3228975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1063" y="2161222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&lt;/br&gt;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56422"/>
            <a:ext cx="4603433" cy="1877378"/>
          </a:xfrm>
          <a:prstGeom prst="roundRect">
            <a:avLst>
              <a:gd name="adj" fmla="val 4774"/>
            </a:avLst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20572" y="137291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96161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disabled="disabled"&gt;&lt;/br&gt;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116" y="383153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4263371"/>
            <a:ext cx="4603433" cy="1877378"/>
          </a:xfrm>
          <a:prstGeom prst="roundRect">
            <a:avLst>
              <a:gd name="adj" fmla="val 4207"/>
            </a:avLst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149500"/>
            <a:ext cx="6262330" cy="3366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2"/>
            <a:ext cx="4838797" cy="480335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756" y="619423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4" y="914400"/>
            <a:ext cx="8757036" cy="54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255520"/>
            <a:ext cx="60198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/* Also import '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Roboto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font /*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20949" y="125552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97662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1297662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151223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823" y="1151121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621" y="1103220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0322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675993" y="4224113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187775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410983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208703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16005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568" y="1205223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754" y="2637642"/>
            <a:ext cx="3845315" cy="2135411"/>
          </a:xfrm>
          <a:prstGeom prst="roundRect">
            <a:avLst>
              <a:gd name="adj" fmla="val 3486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6764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4109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05805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92" y="1205805"/>
            <a:ext cx="3341930" cy="3823395"/>
          </a:xfrm>
          <a:prstGeom prst="roundRect">
            <a:avLst>
              <a:gd name="adj" fmla="val 2271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2263"/>
              <a:gd name="adj2" fmla="val 537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50140"/>
            <a:ext cx="5334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667000"/>
            <a:ext cx="6033928" cy="3547506"/>
          </a:xfrm>
          <a:prstGeom prst="roundRect">
            <a:avLst>
              <a:gd name="adj" fmla="val 4759"/>
            </a:avLst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5" y="2046744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50" y="1880764"/>
            <a:ext cx="5377283" cy="3058881"/>
          </a:xfrm>
          <a:prstGeom prst="roundRect">
            <a:avLst>
              <a:gd name="adj" fmla="val 2505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25004" y="5780849"/>
            <a:ext cx="4555819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3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8" y="4191000"/>
            <a:ext cx="2311397" cy="1067067"/>
          </a:xfrm>
          <a:prstGeom prst="wedgeRoundRectCallout">
            <a:avLst>
              <a:gd name="adj1" fmla="val -70649"/>
              <a:gd name="adj2" fmla="val 699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61" y="1907312"/>
            <a:ext cx="4849359" cy="2677656"/>
          </a:xfrm>
          <a:prstGeom prst="roundRect">
            <a:avLst>
              <a:gd name="adj" fmla="val 2049"/>
            </a:avLst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5913"/>
              <a:gd name="adj2" fmla="val 260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8175" y="1143000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25431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41412" y="4119501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13" y="1229163"/>
            <a:ext cx="5140819" cy="246808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92192"/>
              <a:gd name="adj2" fmla="val -50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74246"/>
              <a:gd name="adj2" fmla="val -68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92" y="1143000"/>
            <a:ext cx="4649419" cy="26982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Coffee Home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756" y="630743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5" y="990600"/>
            <a:ext cx="9732335" cy="5231129"/>
          </a:xfrm>
          <a:prstGeom prst="roundRect">
            <a:avLst>
              <a:gd name="adj" fmla="val 1083"/>
            </a:avLst>
          </a:prstGeom>
        </p:spPr>
      </p:pic>
    </p:spTree>
    <p:extLst>
      <p:ext uri="{BB962C8B-B14F-4D97-AF65-F5344CB8AC3E}">
        <p14:creationId xmlns:p14="http://schemas.microsoft.com/office/powerpoint/2010/main" val="399580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</a:t>
            </a:r>
            <a:r>
              <a:rPr lang="en-GB" dirty="0"/>
              <a:t> 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6229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coffee;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url(font/getcoffee.ttf);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background:url("image/cafe-home.jpg") no-repeat;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51121"/>
            <a:ext cx="48451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"Times New Roman", 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font-family:coffee, 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2.5rem;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#737373;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6130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 </a:t>
            </a:r>
            <a:r>
              <a:rPr lang="en-US" dirty="0"/>
              <a:t>– </a:t>
            </a:r>
            <a:r>
              <a:rPr lang="en-GB" dirty="0"/>
              <a:t>CSS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102"/>
            <a:ext cx="5029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1.3rem;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51612" y="1143000"/>
            <a:ext cx="4997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ol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78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 CSS (3)</a:t>
            </a:r>
            <a:r>
              <a:rPr lang="en-GB" dirty="0"/>
              <a:t> 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820400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rgba(245, 246, 251, 0.1);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color: #5bc0de;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p:first-line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#942a25;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9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746" y="1205805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6" y="2895600"/>
            <a:ext cx="5143500" cy="3371850"/>
          </a:xfrm>
          <a:prstGeom prst="roundRect">
            <a:avLst>
              <a:gd name="adj" fmla="val 3108"/>
            </a:avLst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14" y="2716098"/>
            <a:ext cx="4854326" cy="3063247"/>
          </a:xfrm>
          <a:prstGeom prst="roundRect">
            <a:avLst>
              <a:gd name="adj" fmla="val 243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1" y="2716098"/>
            <a:ext cx="5432845" cy="3066929"/>
          </a:xfrm>
          <a:prstGeom prst="roundRect">
            <a:avLst>
              <a:gd name="adj" fmla="val 2800"/>
            </a:avLst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30523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</a:t>
            </a:r>
            <a:r>
              <a:rPr lang="en-US"/>
              <a:t>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90" y="3138888"/>
            <a:ext cx="4544566" cy="2557640"/>
          </a:xfrm>
          <a:prstGeom prst="roundRect">
            <a:avLst>
              <a:gd name="adj" fmla="val 3899"/>
            </a:avLst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2971800" cy="220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636693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45872"/>
            <a:ext cx="4993059" cy="2552948"/>
          </a:xfrm>
          <a:prstGeom prst="roundRect">
            <a:avLst>
              <a:gd name="adj" fmla="val 3502"/>
            </a:avLst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71928"/>
              <a:gd name="adj2" fmla="val 3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3592"/>
              <a:gd name="adj2" fmla="val -16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188443"/>
            <a:ext cx="4357402" cy="1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href="#"&gt;Item1&lt;/a&gt;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href="#"&gt;Item2&lt;/a&gt;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href="#"&gt;Item3&lt;/a&gt;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href="#"&gt;Item4&lt;/a&gt;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href="#"&gt;Item5&lt;/a&gt;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href="#"&gt;Item6&lt;/a&gt;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3499613"/>
            <a:ext cx="3200398" cy="27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707481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48" y="2219266"/>
            <a:ext cx="28956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8015</TotalTime>
  <Words>3552</Words>
  <Application>Microsoft Office PowerPoint</Application>
  <PresentationFormat>Custom</PresentationFormat>
  <Paragraphs>743</Paragraphs>
  <Slides>59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Coffee Home </vt:lpstr>
      <vt:lpstr>Solution: Coffee Home – CSS</vt:lpstr>
      <vt:lpstr>Solution: Coffee Home – CSS (2)</vt:lpstr>
      <vt:lpstr>Solution: Coffee Home – CSS (3) 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Windows User</cp:lastModifiedBy>
  <cp:revision>586</cp:revision>
  <dcterms:created xsi:type="dcterms:W3CDTF">2014-01-02T17:00:34Z</dcterms:created>
  <dcterms:modified xsi:type="dcterms:W3CDTF">2017-05-24T19:50:36Z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